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9" r:id="rId2"/>
    <p:sldId id="257" r:id="rId3"/>
    <p:sldId id="258" r:id="rId4"/>
    <p:sldId id="256" r:id="rId5"/>
    <p:sldId id="260" r:id="rId6"/>
    <p:sldId id="262" r:id="rId7"/>
    <p:sldId id="263" r:id="rId8"/>
    <p:sldId id="261" r:id="rId9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6B3C"/>
    <a:srgbClr val="F7D107"/>
    <a:srgbClr val="274267"/>
    <a:srgbClr val="2138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69565" autoAdjust="0"/>
  </p:normalViewPr>
  <p:slideViewPr>
    <p:cSldViewPr snapToGrid="0">
      <p:cViewPr varScale="1">
        <p:scale>
          <a:sx n="79" d="100"/>
          <a:sy n="79" d="100"/>
        </p:scale>
        <p:origin x="1830" y="90"/>
      </p:cViewPr>
      <p:guideLst/>
    </p:cSldViewPr>
  </p:slideViewPr>
  <p:notesTextViewPr>
    <p:cViewPr>
      <p:scale>
        <a:sx n="1" d="1"/>
        <a:sy n="1" d="1"/>
      </p:scale>
      <p:origin x="0" y="-6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sv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B2E31A-FC42-4070-A5ED-6151C6619D0A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8C58D-6B74-4F1A-BAAE-5E11E32CB2F3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71906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Morgen 09:00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8C58D-6B74-4F1A-BAAE-5E11E32CB2F3}" type="slidenum">
              <a:rPr lang="en-CH" smtClean="0"/>
              <a:t>1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476690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Sieht</a:t>
            </a:r>
            <a:r>
              <a:rPr lang="en-GB" dirty="0"/>
              <a:t> </a:t>
            </a:r>
            <a:r>
              <a:rPr lang="en-GB" dirty="0" err="1"/>
              <a:t>Schlange</a:t>
            </a:r>
            <a:endParaRPr lang="en-GB" dirty="0"/>
          </a:p>
          <a:p>
            <a:r>
              <a:rPr lang="en-GB" dirty="0" err="1"/>
              <a:t>Vlt</a:t>
            </a:r>
            <a:r>
              <a:rPr lang="en-GB" dirty="0"/>
              <a:t> </a:t>
            </a:r>
            <a:r>
              <a:rPr lang="en-GB" dirty="0" err="1"/>
              <a:t>oben</a:t>
            </a:r>
            <a:r>
              <a:rPr lang="en-GB" dirty="0"/>
              <a:t> </a:t>
            </a:r>
            <a:r>
              <a:rPr lang="en-GB" dirty="0" err="1"/>
              <a:t>besser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8C58D-6B74-4F1A-BAAE-5E11E32CB2F3}" type="slidenum">
              <a:rPr lang="en-CH" smtClean="0"/>
              <a:t>2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4197145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Oben</a:t>
            </a:r>
            <a:r>
              <a:rPr lang="en-GB" dirty="0"/>
              <a:t> </a:t>
            </a:r>
            <a:r>
              <a:rPr lang="en-GB" dirty="0" err="1"/>
              <a:t>auch</a:t>
            </a:r>
            <a:r>
              <a:rPr lang="en-GB" dirty="0"/>
              <a:t> </a:t>
            </a:r>
            <a:r>
              <a:rPr lang="en-GB" dirty="0" err="1"/>
              <a:t>Schlange</a:t>
            </a:r>
            <a:endParaRPr lang="en-GB" dirty="0"/>
          </a:p>
          <a:p>
            <a:r>
              <a:rPr lang="en-GB" dirty="0"/>
              <a:t>2 </a:t>
            </a:r>
            <a:r>
              <a:rPr lang="en-GB" dirty="0" err="1"/>
              <a:t>Stunden</a:t>
            </a:r>
            <a:r>
              <a:rPr lang="en-GB" dirty="0"/>
              <a:t> von 6 </a:t>
            </a:r>
            <a:r>
              <a:rPr lang="en-GB" dirty="0" err="1"/>
              <a:t>rumstehen</a:t>
            </a:r>
            <a:endParaRPr lang="en-GB" dirty="0"/>
          </a:p>
          <a:p>
            <a:endParaRPr lang="en-GB" dirty="0"/>
          </a:p>
          <a:p>
            <a:r>
              <a:rPr lang="en-GB" dirty="0"/>
              <a:t>Für das </a:t>
            </a:r>
            <a:r>
              <a:rPr lang="en-GB" dirty="0" err="1"/>
              <a:t>sind</a:t>
            </a:r>
            <a:r>
              <a:rPr lang="en-GB" dirty="0"/>
              <a:t> </a:t>
            </a:r>
            <a:r>
              <a:rPr lang="en-GB" dirty="0" err="1"/>
              <a:t>wir</a:t>
            </a:r>
            <a:r>
              <a:rPr lang="en-GB" dirty="0"/>
              <a:t> da</a:t>
            </a:r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8C58D-6B74-4F1A-BAAE-5E11E32CB2F3}" type="slidenum">
              <a:rPr lang="en-CH" smtClean="0"/>
              <a:t>3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478124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Name</a:t>
            </a:r>
          </a:p>
          <a:p>
            <a:endParaRPr lang="en-GB" dirty="0"/>
          </a:p>
          <a:p>
            <a:r>
              <a:rPr lang="en-GB" dirty="0"/>
              <a:t>Flypast the Queue</a:t>
            </a:r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8C58D-6B74-4F1A-BAAE-5E11E32CB2F3}" type="slidenum">
              <a:rPr lang="en-CH" smtClean="0"/>
              <a:t>4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99220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Ticket </a:t>
            </a:r>
            <a:r>
              <a:rPr lang="en-GB" dirty="0" err="1"/>
              <a:t>Nummer</a:t>
            </a:r>
            <a:r>
              <a:rPr lang="en-GB" dirty="0"/>
              <a:t> </a:t>
            </a:r>
            <a:r>
              <a:rPr lang="en-GB" dirty="0" err="1"/>
              <a:t>eingeben</a:t>
            </a:r>
            <a:endParaRPr lang="en-GB" dirty="0"/>
          </a:p>
          <a:p>
            <a:r>
              <a:rPr lang="en-GB" dirty="0" err="1"/>
              <a:t>Anzahl</a:t>
            </a:r>
            <a:r>
              <a:rPr lang="en-GB" dirty="0"/>
              <a:t> Slots</a:t>
            </a:r>
          </a:p>
          <a:p>
            <a:r>
              <a:rPr lang="en-GB" dirty="0"/>
              <a:t>Neue Ride </a:t>
            </a:r>
            <a:r>
              <a:rPr lang="en-GB" dirty="0" err="1"/>
              <a:t>Wählen</a:t>
            </a:r>
            <a:endParaRPr lang="en-GB" dirty="0"/>
          </a:p>
          <a:p>
            <a:r>
              <a:rPr lang="en-GB" dirty="0"/>
              <a:t>Flyer</a:t>
            </a:r>
          </a:p>
          <a:p>
            <a:r>
              <a:rPr lang="en-GB" dirty="0" err="1"/>
              <a:t>Kollege</a:t>
            </a:r>
            <a:r>
              <a:rPr lang="en-GB" dirty="0"/>
              <a:t> </a:t>
            </a:r>
            <a:r>
              <a:rPr lang="en-GB" dirty="0" err="1"/>
              <a:t>eingeben</a:t>
            </a:r>
            <a:endParaRPr lang="en-GB" dirty="0"/>
          </a:p>
          <a:p>
            <a:r>
              <a:rPr lang="en-GB" dirty="0"/>
              <a:t>Slot </a:t>
            </a:r>
            <a:r>
              <a:rPr lang="en-GB" dirty="0" err="1"/>
              <a:t>eintragen</a:t>
            </a:r>
            <a:endParaRPr lang="en-GB" dirty="0"/>
          </a:p>
          <a:p>
            <a:r>
              <a:rPr lang="en-GB" dirty="0" err="1"/>
              <a:t>Cofermation</a:t>
            </a:r>
            <a:endParaRPr lang="en-GB" dirty="0"/>
          </a:p>
          <a:p>
            <a:r>
              <a:rPr lang="en-GB" dirty="0"/>
              <a:t>Overview</a:t>
            </a:r>
          </a:p>
          <a:p>
            <a:r>
              <a:rPr lang="en-GB" dirty="0"/>
              <a:t>Map</a:t>
            </a:r>
          </a:p>
          <a:p>
            <a:r>
              <a:rPr lang="en-GB" dirty="0" err="1"/>
              <a:t>Nächstes</a:t>
            </a:r>
            <a:r>
              <a:rPr lang="en-GB" dirty="0"/>
              <a:t> Ticket</a:t>
            </a:r>
          </a:p>
          <a:p>
            <a:r>
              <a:rPr lang="en-GB" dirty="0"/>
              <a:t>Cart</a:t>
            </a:r>
          </a:p>
          <a:p>
            <a:r>
              <a:rPr lang="en-GB" dirty="0" err="1"/>
              <a:t>Erster</a:t>
            </a:r>
            <a:r>
              <a:rPr lang="en-GB" dirty="0"/>
              <a:t> Slot</a:t>
            </a:r>
          </a:p>
          <a:p>
            <a:r>
              <a:rPr lang="en-GB" dirty="0"/>
              <a:t>Overview</a:t>
            </a:r>
          </a:p>
          <a:p>
            <a:r>
              <a:rPr lang="en-GB" dirty="0"/>
              <a:t>Admin Backend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8C58D-6B74-4F1A-BAAE-5E11E32CB2F3}" type="slidenum">
              <a:rPr lang="en-CH" smtClean="0"/>
              <a:t>5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100027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8C58D-6B74-4F1A-BAAE-5E11E32CB2F3}" type="slidenum">
              <a:rPr lang="en-CH" smtClean="0"/>
              <a:t>6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317154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8C58D-6B74-4F1A-BAAE-5E11E32CB2F3}" type="slidenum">
              <a:rPr lang="en-CH" smtClean="0"/>
              <a:t>7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947550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8C58D-6B74-4F1A-BAAE-5E11E32CB2F3}" type="slidenum">
              <a:rPr lang="en-CH" smtClean="0"/>
              <a:t>8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20126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EBCD-AA80-6325-38D5-32355E727D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1A2213-8242-1AAA-B456-F32A5188ED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E62BC5-74BA-075C-3167-C12D26D49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A84996-4DA3-9AE1-B8D3-BCB147AE5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8948F9-5DE4-01F6-5E7F-E92F5EB20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787746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2949A-0197-043B-241C-ABE6F6F08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81E44B-279C-01BC-71A7-64CB62F630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2921B-CA54-79D0-E3CA-6701D6D73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B1308B-FC1E-D299-74B9-1E5999D0D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982A1-0A62-9F01-DD6C-3C7ADD5C2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926645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15202E-32EA-3C16-91DD-BEE95A45E9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E3B5BB-4EDA-8F4D-A05A-1451394DD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58272-3E27-C834-7DFB-6D3482378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50D4A-D7F4-A2C9-1792-0616CB8F7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9EF2A5-85E0-3647-FB32-7AB76DFB2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85238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E15D9-0F1A-12A0-2604-95B05B813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CC90D-A6C1-5B2D-B3EB-F16154BC04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01857E-4870-6620-D908-C70633EA0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493CB-4C55-62C4-5008-F50028146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1CE652-0F75-5A22-E13D-BD0820F4B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89415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F5E14-13C1-7D56-2F88-71E4D934E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F53B51-41A7-2915-6253-3754A52D37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B2E4E-EF7E-D768-413D-4864E8E4A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337C1F-6957-07A0-529D-E2D51EA02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20A179-A8D0-1ACD-729C-CF92BCD6C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96481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ABEB2-CD0A-89F4-37F0-38A8F0536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44501-319F-7BA6-6AF0-D407DCF565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5CBFEB-BDEB-73EF-11E9-4542A42F15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FC694A-F76F-30AB-5D06-B3CDDA344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FAC5BE-D7BB-BF44-30A6-885982D9A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9DD6A2-EC43-80D3-9E9E-82D8ACEB6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585154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14E9F-CBD2-112F-441B-C0E9AEE35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C38FF5-D2D8-217E-671F-49BD9290B5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7313B-5425-7329-5FC7-D22823173E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26DB4-A45D-81E5-F39F-154BA0740A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FDC837-F78F-199F-FD9D-25BD609EA6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BF80D1-E56E-44AD-D63A-817AA0A90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4E36966-444E-5F4A-7707-4C39A71C4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643EBE-3C5A-422E-46E7-F44824C8C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752572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625B3-A44A-5AF4-2096-15F606085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83E481-C726-9B73-B57A-8279AFC5F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5AD68C-F71F-0524-4928-3E2035D05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362D5-AE30-A91A-0B94-89BD7250C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40894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41EACE-7147-D3E9-BBC6-59C667F2C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30358D-9310-5FF8-E9A2-5B7745E9D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620881-389D-7198-FF13-D6B0714E4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14887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17BD9-DDFA-C3E8-1990-707978B01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C6817-7925-5B92-3C6C-D9C2CDCBE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C08E55-B423-4EBF-9FB3-E93EB02D23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686C19-FAB7-D5E2-0536-848CB2D9E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9D59B1-7EEB-56EB-1484-520E236C6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1213F-C24A-F539-5412-6BF9C5C09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25178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1EE2-1F2F-EBA9-E177-A4EF0D075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26946B-93A5-C945-D432-B93AC64083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A5B768-963E-28B9-145C-69356D977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811054-6B77-684F-67ED-9D511AE49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0950E4-6985-D38F-4A9A-468C7BF9C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996E91-2EBF-9680-0D44-DE7D03B16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70438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13857"/>
            </a:gs>
            <a:gs pos="100000">
              <a:srgbClr val="27426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B9D1B7-9393-AD50-B24E-93F74CBFE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ACD39A-4C00-250C-4EB1-A4BED004D6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1BA65-8F2F-53CE-70FC-A6CFFB92B5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64B7E7-3AA4-8F6C-51B7-23C987876A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ED4E4E-F4A8-4B8A-58E1-9916CCF50B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56256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6205-802B-1BF2-6FAC-C4DC96094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5DAEEB9-9A78-78B9-C776-7CF4F0425D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0169" y="365125"/>
            <a:ext cx="2059160" cy="2182236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3885BA-00DF-C4F9-D311-3CB3D0337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80562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6205-802B-1BF2-6FAC-C4DC96094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5DAEEB9-9A78-78B9-C776-7CF4F0425D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0169" y="365125"/>
            <a:ext cx="2059160" cy="2182236"/>
          </a:xfrm>
          <a:prstGeom prst="rect">
            <a:avLst/>
          </a:prstGeom>
        </p:spPr>
      </p:pic>
      <p:pic>
        <p:nvPicPr>
          <p:cNvPr id="9" name="Content Placeholder 8" descr="A picture containing mountain, outdoor, nature, town&#10;&#10;Description automatically generated">
            <a:extLst>
              <a:ext uri="{FF2B5EF4-FFF2-40B4-BE49-F238E27FC236}">
                <a16:creationId xmlns:a16="http://schemas.microsoft.com/office/drawing/2014/main" id="{78349AEA-5B11-E702-48AD-BB1782AB6F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3872226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5CB74-6B4F-5353-A995-797E3E477C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1FF089-5A07-C4E2-DA1E-33B38B09D2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1026" name="Picture 2" descr="Shocking' scenes on Snowdon as massive queues of walkers ignore Covid-19  curbs - North Wales Live">
            <a:extLst>
              <a:ext uri="{FF2B5EF4-FFF2-40B4-BE49-F238E27FC236}">
                <a16:creationId xmlns:a16="http://schemas.microsoft.com/office/drawing/2014/main" id="{E418B3C0-4552-5E1B-DBB7-25DBF76A7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5BEE7175-5FB8-F948-E16D-D11766D86E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0169" y="365125"/>
            <a:ext cx="2059160" cy="218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641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FF6B4-CCD8-EA0E-E1C3-01CF30D711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4036" y="1658072"/>
            <a:ext cx="6375970" cy="2387600"/>
          </a:xfrm>
        </p:spPr>
        <p:txBody>
          <a:bodyPr/>
          <a:lstStyle/>
          <a:p>
            <a:r>
              <a:rPr lang="en-GB" dirty="0" err="1">
                <a:solidFill>
                  <a:srgbClr val="F7D10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FlyPast</a:t>
            </a:r>
            <a:r>
              <a:rPr lang="en-GB" dirty="0">
                <a:solidFill>
                  <a:srgbClr val="F7D10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the Queue</a:t>
            </a:r>
            <a:endParaRPr lang="en-CH" dirty="0">
              <a:solidFill>
                <a:srgbClr val="F7D107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6C70D2-8DF7-844E-EE4E-30B0418045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22109" y="4372047"/>
            <a:ext cx="4572000" cy="1655762"/>
          </a:xfrm>
        </p:spPr>
        <p:txBody>
          <a:bodyPr/>
          <a:lstStyle/>
          <a:p>
            <a:pPr algn="l"/>
            <a:r>
              <a:rPr lang="en-GB" dirty="0">
                <a:solidFill>
                  <a:srgbClr val="F7D10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Do more</a:t>
            </a:r>
          </a:p>
          <a:p>
            <a:pPr algn="l"/>
            <a:r>
              <a:rPr lang="en-GB" dirty="0">
                <a:solidFill>
                  <a:srgbClr val="F7D10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Wait less</a:t>
            </a:r>
            <a:endParaRPr lang="en-CH" dirty="0">
              <a:solidFill>
                <a:srgbClr val="F7D107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1EDE10E-0E61-3739-2C47-A42129AEB4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1994" y="533255"/>
            <a:ext cx="5138298" cy="5445414"/>
          </a:xfrm>
          <a:prstGeom prst="rect">
            <a:avLst/>
          </a:prstGeom>
        </p:spPr>
      </p:pic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78888F59-A8E6-3D46-F59D-BA34B8A435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1699" y="248514"/>
            <a:ext cx="2766998" cy="19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077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6205-802B-1BF2-6FAC-C4DC96094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5DAEEB9-9A78-78B9-C776-7CF4F0425D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0169" y="365125"/>
            <a:ext cx="2059160" cy="2182236"/>
          </a:xfrm>
          <a:prstGeom prst="rect">
            <a:avLst/>
          </a:prstGeom>
        </p:spPr>
      </p:pic>
      <p:pic>
        <p:nvPicPr>
          <p:cNvPr id="3" name="FlyPast_Demo_Screen_Recording">
            <a:hlinkClick r:id="" action="ppaction://media"/>
            <a:extLst>
              <a:ext uri="{FF2B5EF4-FFF2-40B4-BE49-F238E27FC236}">
                <a16:creationId xmlns:a16="http://schemas.microsoft.com/office/drawing/2014/main" id="{9CAAE331-8A49-DB29-7320-05840EB622C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904552" y="0"/>
            <a:ext cx="9287448" cy="6858000"/>
          </a:xfrm>
        </p:spPr>
      </p:pic>
    </p:spTree>
    <p:extLst>
      <p:ext uri="{BB962C8B-B14F-4D97-AF65-F5344CB8AC3E}">
        <p14:creationId xmlns:p14="http://schemas.microsoft.com/office/powerpoint/2010/main" val="175929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2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6205-802B-1BF2-6FAC-C4DC96094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5DAEEB9-9A78-78B9-C776-7CF4F0425D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0169" y="365125"/>
            <a:ext cx="2059160" cy="2182236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3885BA-00DF-C4F9-D311-3CB3D0337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4098" name="Picture 2" descr="Forwards From Grandma | Know Your Meme">
            <a:extLst>
              <a:ext uri="{FF2B5EF4-FFF2-40B4-BE49-F238E27FC236}">
                <a16:creationId xmlns:a16="http://schemas.microsoft.com/office/drawing/2014/main" id="{D8E7AE53-ECFC-FDE3-6D5B-927457EF41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18"/>
          <a:stretch/>
        </p:blipFill>
        <p:spPr bwMode="auto">
          <a:xfrm>
            <a:off x="3269672" y="0"/>
            <a:ext cx="892232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3085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6205-802B-1BF2-6FAC-C4DC96094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5DAEEB9-9A78-78B9-C776-7CF4F0425D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0169" y="365125"/>
            <a:ext cx="2059160" cy="2182236"/>
          </a:xfrm>
          <a:prstGeom prst="rect">
            <a:avLst/>
          </a:prstGeom>
        </p:spPr>
      </p:pic>
      <p:pic>
        <p:nvPicPr>
          <p:cNvPr id="6" name="Content Placeholder 5" descr="A picture containing outdoor, grass&#10;&#10;Description automatically generated">
            <a:extLst>
              <a:ext uri="{FF2B5EF4-FFF2-40B4-BE49-F238E27FC236}">
                <a16:creationId xmlns:a16="http://schemas.microsoft.com/office/drawing/2014/main" id="{E6640BAF-73E0-FE60-CF28-9DCB5523B8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0"/>
            <a:ext cx="9144000" cy="6858000"/>
          </a:xfrm>
        </p:spPr>
      </p:pic>
      <p:pic>
        <p:nvPicPr>
          <p:cNvPr id="3074" name="Picture 2" descr="Smartphone Symbol Modern - Kostenlose Vektorgrafik auf Pixabay">
            <a:extLst>
              <a:ext uri="{FF2B5EF4-FFF2-40B4-BE49-F238E27FC236}">
                <a16:creationId xmlns:a16="http://schemas.microsoft.com/office/drawing/2014/main" id="{9E4A5EAD-E4A2-F11F-12B3-738DFEA075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8828" y="845344"/>
            <a:ext cx="3653003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Biometric Identification Kiosk - Ident | Acante">
            <a:extLst>
              <a:ext uri="{FF2B5EF4-FFF2-40B4-BE49-F238E27FC236}">
                <a16:creationId xmlns:a16="http://schemas.microsoft.com/office/drawing/2014/main" id="{F5715C6F-81DE-D153-8DB4-03FE1B25A2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7776" y="664589"/>
            <a:ext cx="2284478" cy="5528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9779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6205-802B-1BF2-6FAC-C4DC96094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 	</a:t>
            </a:r>
            <a:endParaRPr lang="en-CH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5DAEEB9-9A78-78B9-C776-7CF4F0425D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0169" y="365125"/>
            <a:ext cx="2059160" cy="2182236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3885BA-00DF-C4F9-D311-3CB3D0337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87550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</Words>
  <Application>Microsoft Office PowerPoint</Application>
  <PresentationFormat>Widescreen</PresentationFormat>
  <Paragraphs>36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Roboto</vt:lpstr>
      <vt:lpstr>Office Theme</vt:lpstr>
      <vt:lpstr>PowerPoint Presentation</vt:lpstr>
      <vt:lpstr>PowerPoint Presentation</vt:lpstr>
      <vt:lpstr>PowerPoint Presentation</vt:lpstr>
      <vt:lpstr>FlyPast the Queue</vt:lpstr>
      <vt:lpstr>PowerPoint Presentation</vt:lpstr>
      <vt:lpstr>PowerPoint Presentation</vt:lpstr>
      <vt:lpstr>PowerPoint Presentation</vt:lpstr>
      <vt:lpstr>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Nicolo Lüscher</dc:creator>
  <cp:lastModifiedBy>Nicolo Lüscher</cp:lastModifiedBy>
  <cp:revision>2</cp:revision>
  <dcterms:created xsi:type="dcterms:W3CDTF">2022-08-28T01:54:26Z</dcterms:created>
  <dcterms:modified xsi:type="dcterms:W3CDTF">2022-08-28T09:47:40Z</dcterms:modified>
</cp:coreProperties>
</file>

<file path=docProps/thumbnail.jpeg>
</file>